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323" r:id="rId2"/>
    <p:sldId id="258" r:id="rId3"/>
    <p:sldId id="427" r:id="rId4"/>
    <p:sldId id="260" r:id="rId5"/>
    <p:sldId id="261" r:id="rId6"/>
    <p:sldId id="268" r:id="rId7"/>
    <p:sldId id="297" r:id="rId8"/>
    <p:sldId id="435" r:id="rId9"/>
    <p:sldId id="434" r:id="rId10"/>
    <p:sldId id="403" r:id="rId11"/>
    <p:sldId id="429" r:id="rId12"/>
    <p:sldId id="422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44" r:id="rId21"/>
    <p:sldId id="412" r:id="rId22"/>
    <p:sldId id="383" r:id="rId23"/>
    <p:sldId id="396" r:id="rId24"/>
    <p:sldId id="356" r:id="rId25"/>
    <p:sldId id="390" r:id="rId26"/>
    <p:sldId id="436" r:id="rId27"/>
    <p:sldId id="391" r:id="rId28"/>
    <p:sldId id="388" r:id="rId29"/>
    <p:sldId id="415" r:id="rId30"/>
    <p:sldId id="393" r:id="rId31"/>
    <p:sldId id="394" r:id="rId32"/>
    <p:sldId id="443" r:id="rId33"/>
    <p:sldId id="392" r:id="rId34"/>
    <p:sldId id="437" r:id="rId35"/>
    <p:sldId id="438" r:id="rId36"/>
    <p:sldId id="440" r:id="rId37"/>
    <p:sldId id="441" r:id="rId38"/>
    <p:sldId id="442" r:id="rId39"/>
    <p:sldId id="419" r:id="rId40"/>
    <p:sldId id="433" r:id="rId41"/>
    <p:sldId id="306" r:id="rId42"/>
  </p:sldIdLst>
  <p:sldSz cx="9144000" cy="5143500" type="screen16x9"/>
  <p:notesSz cx="6858000" cy="9144000"/>
  <p:embeddedFontLst>
    <p:embeddedFont>
      <p:font typeface="Roboto" charset="0"/>
      <p:regular r:id="rId44"/>
      <p:bold r:id="rId45"/>
      <p:italic r:id="rId46"/>
      <p:boldItalic r:id="rId47"/>
    </p:embeddedFont>
    <p:embeddedFont>
      <p:font typeface="Consolas" pitchFamily="49" charset="0"/>
      <p:regular r:id="rId48"/>
      <p:bold r:id="rId49"/>
      <p:italic r:id="rId50"/>
      <p:boldItalic r:id="rId51"/>
    </p:embeddedFon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Arial Unicode MS" pitchFamily="34" charset="-128"/>
      <p:regular r:id="rId56"/>
    </p:embeddedFont>
    <p:embeddedFont>
      <p:font typeface="Segoe UI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7204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8345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3686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4199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42246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23287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24911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31729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2061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6316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4000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11246566"/>
              </p:ext>
            </p:extLst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5737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9925"/>
            <a:ext cx="84716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Student</a:t>
            </a:r>
            <a:r>
              <a:rPr lang="ru-RU" dirty="0" smtClean="0"/>
              <a:t>, </a:t>
            </a:r>
            <a:r>
              <a:rPr lang="ru-RU" dirty="0"/>
              <a:t>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 smtClean="0"/>
              <a:t>2.2 Содержит состояние: 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sit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stand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}</a:t>
            </a:r>
            <a:endParaRPr lang="ru-RU" dirty="0" smtClean="0"/>
          </a:p>
          <a:p>
            <a:pPr marL="120650"/>
            <a:r>
              <a:rPr lang="ru-RU" dirty="0" smtClean="0"/>
              <a:t>2.3 </a:t>
            </a:r>
            <a:r>
              <a:rPr lang="ru-RU" dirty="0"/>
              <a:t>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28796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protected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или 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public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base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от конструктора базового класса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static</a:t>
            </a:r>
            <a:r>
              <a:rPr lang="ru-RU" b="1" dirty="0" smtClean="0"/>
              <a:t>).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</a:t>
            </a:r>
            <a:r>
              <a:rPr lang="ru-RU" b="1" dirty="0" smtClean="0"/>
              <a:t>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altLang="ru-RU" dirty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=""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490027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метод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Работник содержит конструктор, который принимает имя и название компании как параметры. (использовать 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Coder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rgbClr val="267F99"/>
                </a:solidFill>
                <a:latin typeface="Consolas"/>
                <a:ea typeface="Roboto"/>
                <a:cs typeface="Roboto"/>
                <a:sym typeface="Roboto"/>
              </a:rPr>
              <a:t>Employee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Программист содержит метод, в котором сообщает свое имя через обращение к методу базового класса (</a:t>
            </a:r>
            <a:r>
              <a:rPr lang="en-US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26359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6359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26359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26359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647949" y="4167231"/>
            <a:ext cx="3365501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en-US" sz="1200" smtClean="0">
                <a:solidFill>
                  <a:srgbClr val="7030A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6713</TotalTime>
  <Words>1537</Words>
  <Application>Microsoft Office PowerPoint</Application>
  <PresentationFormat>Экран (16:9)</PresentationFormat>
  <Paragraphs>375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Roboto</vt:lpstr>
      <vt:lpstr>Consolas</vt:lpstr>
      <vt:lpstr>HeliosExtC</vt:lpstr>
      <vt:lpstr>Calibri</vt:lpstr>
      <vt:lpstr>Arial Unicode MS</vt:lpstr>
      <vt:lpstr>Segoe UI</vt:lpstr>
      <vt:lpstr>Courier New</vt:lpstr>
      <vt:lpstr>Светлая тема</vt:lpstr>
      <vt:lpstr>ООП</vt:lpstr>
      <vt:lpstr>Слайд 2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Ключевое слово base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614</cp:revision>
  <dcterms:modified xsi:type="dcterms:W3CDTF">2025-09-16T19:27:12Z</dcterms:modified>
</cp:coreProperties>
</file>